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0" r:id="rId6"/>
    <p:sldId id="261"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8" d="100"/>
          <a:sy n="128" d="100"/>
        </p:scale>
        <p:origin x="4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Charbonneau" userId="S::julie.charbonneau009@csssamares.gouv.qc.ca::4071836a-2065-4b67-a8e0-a1bfcd1ea1ed" providerId="AD" clId="Web-{31F588DE-4720-B6D6-DF38-51B1A0EBFBE5}"/>
    <pc:docChg chg="modSld">
      <pc:chgData name="Julie Charbonneau" userId="S::julie.charbonneau009@csssamares.gouv.qc.ca::4071836a-2065-4b67-a8e0-a1bfcd1ea1ed" providerId="AD" clId="Web-{31F588DE-4720-B6D6-DF38-51B1A0EBFBE5}" dt="2023-09-21T17:03:12.206" v="6" actId="20577"/>
      <pc:docMkLst>
        <pc:docMk/>
      </pc:docMkLst>
      <pc:sldChg chg="modSp">
        <pc:chgData name="Julie Charbonneau" userId="S::julie.charbonneau009@csssamares.gouv.qc.ca::4071836a-2065-4b67-a8e0-a1bfcd1ea1ed" providerId="AD" clId="Web-{31F588DE-4720-B6D6-DF38-51B1A0EBFBE5}" dt="2023-09-21T17:03:12.206" v="6" actId="20577"/>
        <pc:sldMkLst>
          <pc:docMk/>
          <pc:sldMk cId="3317248974" sldId="261"/>
        </pc:sldMkLst>
        <pc:spChg chg="mod">
          <ac:chgData name="Julie Charbonneau" userId="S::julie.charbonneau009@csssamares.gouv.qc.ca::4071836a-2065-4b67-a8e0-a1bfcd1ea1ed" providerId="AD" clId="Web-{31F588DE-4720-B6D6-DF38-51B1A0EBFBE5}" dt="2023-09-21T17:03:12.206" v="6" actId="20577"/>
          <ac:spMkLst>
            <pc:docMk/>
            <pc:sldMk cId="3317248974" sldId="261"/>
            <ac:spMk id="2" creationId="{2BB58DFB-A154-A391-665B-BE816BD3CBD9}"/>
          </ac:spMkLst>
        </pc:spChg>
        <pc:picChg chg="mod">
          <ac:chgData name="Julie Charbonneau" userId="S::julie.charbonneau009@csssamares.gouv.qc.ca::4071836a-2065-4b67-a8e0-a1bfcd1ea1ed" providerId="AD" clId="Web-{31F588DE-4720-B6D6-DF38-51B1A0EBFBE5}" dt="2023-09-21T17:01:52.064" v="2" actId="1076"/>
          <ac:picMkLst>
            <pc:docMk/>
            <pc:sldMk cId="3317248974" sldId="261"/>
            <ac:picMk id="1026" creationId="{2174E338-D4D1-A045-CA07-89A68FA007A5}"/>
          </ac:picMkLst>
        </pc:picChg>
      </pc:sldChg>
    </pc:docChg>
  </pc:docChgLst>
  <pc:docChgLst>
    <pc:chgData name="Julie Charbonneau" userId="4071836a-2065-4b67-a8e0-a1bfcd1ea1ed" providerId="ADAL" clId="{82BA7029-0BFF-4693-8C7C-ECA622D684B9}"/>
    <pc:docChg chg="addSld modSld">
      <pc:chgData name="Julie Charbonneau" userId="4071836a-2065-4b67-a8e0-a1bfcd1ea1ed" providerId="ADAL" clId="{82BA7029-0BFF-4693-8C7C-ECA622D684B9}" dt="2024-02-22T18:59:47.805" v="183" actId="403"/>
      <pc:docMkLst>
        <pc:docMk/>
      </pc:docMkLst>
      <pc:sldChg chg="modSp mod">
        <pc:chgData name="Julie Charbonneau" userId="4071836a-2065-4b67-a8e0-a1bfcd1ea1ed" providerId="ADAL" clId="{82BA7029-0BFF-4693-8C7C-ECA622D684B9}" dt="2024-02-22T18:49:26.264" v="4" actId="20577"/>
        <pc:sldMkLst>
          <pc:docMk/>
          <pc:sldMk cId="1999602984" sldId="256"/>
        </pc:sldMkLst>
        <pc:spChg chg="mod">
          <ac:chgData name="Julie Charbonneau" userId="4071836a-2065-4b67-a8e0-a1bfcd1ea1ed" providerId="ADAL" clId="{82BA7029-0BFF-4693-8C7C-ECA622D684B9}" dt="2024-02-22T18:49:26.264" v="4" actId="20577"/>
          <ac:spMkLst>
            <pc:docMk/>
            <pc:sldMk cId="1999602984" sldId="256"/>
            <ac:spMk id="6" creationId="{636A8797-12B9-3ABA-3CF8-6947C6ADBC31}"/>
          </ac:spMkLst>
        </pc:spChg>
      </pc:sldChg>
      <pc:sldChg chg="addSp delSp delDesignElem">
        <pc:chgData name="Julie Charbonneau" userId="4071836a-2065-4b67-a8e0-a1bfcd1ea1ed" providerId="ADAL" clId="{82BA7029-0BFF-4693-8C7C-ECA622D684B9}" dt="2024-02-22T18:53:53.034" v="13"/>
        <pc:sldMkLst>
          <pc:docMk/>
          <pc:sldMk cId="113125136" sldId="257"/>
        </pc:sldMkLst>
        <pc:spChg chg="add del">
          <ac:chgData name="Julie Charbonneau" userId="4071836a-2065-4b67-a8e0-a1bfcd1ea1ed" providerId="ADAL" clId="{82BA7029-0BFF-4693-8C7C-ECA622D684B9}" dt="2024-02-22T18:53:53.034" v="13"/>
          <ac:spMkLst>
            <pc:docMk/>
            <pc:sldMk cId="113125136" sldId="257"/>
            <ac:spMk id="15" creationId="{B649E800-A5C8-49A0-A453-ED537DA3156A}"/>
          </ac:spMkLst>
        </pc:spChg>
        <pc:spChg chg="add del">
          <ac:chgData name="Julie Charbonneau" userId="4071836a-2065-4b67-a8e0-a1bfcd1ea1ed" providerId="ADAL" clId="{82BA7029-0BFF-4693-8C7C-ECA622D684B9}" dt="2024-02-22T18:53:53.034" v="13"/>
          <ac:spMkLst>
            <pc:docMk/>
            <pc:sldMk cId="113125136" sldId="257"/>
            <ac:spMk id="16" creationId="{8BA67DD7-B75D-4A30-90A4-EEA9F64AF11B}"/>
          </ac:spMkLst>
        </pc:spChg>
        <pc:grpChg chg="add del">
          <ac:chgData name="Julie Charbonneau" userId="4071836a-2065-4b67-a8e0-a1bfcd1ea1ed" providerId="ADAL" clId="{82BA7029-0BFF-4693-8C7C-ECA622D684B9}" dt="2024-02-22T18:53:53.034" v="13"/>
          <ac:grpSpMkLst>
            <pc:docMk/>
            <pc:sldMk cId="113125136" sldId="257"/>
            <ac:grpSpMk id="17" creationId="{E8C5FC48-0A3C-4D6D-A0D5-EEE93213DBBE}"/>
          </ac:grpSpMkLst>
        </pc:grpChg>
      </pc:sldChg>
      <pc:sldChg chg="addSp delSp delDesignElem">
        <pc:chgData name="Julie Charbonneau" userId="4071836a-2065-4b67-a8e0-a1bfcd1ea1ed" providerId="ADAL" clId="{82BA7029-0BFF-4693-8C7C-ECA622D684B9}" dt="2024-02-22T18:53:53.034" v="13"/>
        <pc:sldMkLst>
          <pc:docMk/>
          <pc:sldMk cId="3614833880" sldId="258"/>
        </pc:sldMkLst>
        <pc:spChg chg="add del">
          <ac:chgData name="Julie Charbonneau" userId="4071836a-2065-4b67-a8e0-a1bfcd1ea1ed" providerId="ADAL" clId="{82BA7029-0BFF-4693-8C7C-ECA622D684B9}" dt="2024-02-22T18:53:53.034" v="13"/>
          <ac:spMkLst>
            <pc:docMk/>
            <pc:sldMk cId="3614833880" sldId="258"/>
            <ac:spMk id="65" creationId="{19B2EB12-332C-4DCC-9746-30DD4690F95F}"/>
          </ac:spMkLst>
        </pc:spChg>
        <pc:grpChg chg="add del">
          <ac:chgData name="Julie Charbonneau" userId="4071836a-2065-4b67-a8e0-a1bfcd1ea1ed" providerId="ADAL" clId="{82BA7029-0BFF-4693-8C7C-ECA622D684B9}" dt="2024-02-22T18:53:53.034" v="13"/>
          <ac:grpSpMkLst>
            <pc:docMk/>
            <pc:sldMk cId="3614833880" sldId="258"/>
            <ac:grpSpMk id="62" creationId="{E616EDA1-F722-4C6A-AD2F-E487C7EBE6BD}"/>
          </ac:grpSpMkLst>
        </pc:grpChg>
        <pc:grpChg chg="add del">
          <ac:chgData name="Julie Charbonneau" userId="4071836a-2065-4b67-a8e0-a1bfcd1ea1ed" providerId="ADAL" clId="{82BA7029-0BFF-4693-8C7C-ECA622D684B9}" dt="2024-02-22T18:53:53.034" v="13"/>
          <ac:grpSpMkLst>
            <pc:docMk/>
            <pc:sldMk cId="3614833880" sldId="258"/>
            <ac:grpSpMk id="66" creationId="{718BCC2B-0684-4382-A2D3-C9ADC776876E}"/>
          </ac:grpSpMkLst>
        </pc:grpChg>
        <pc:grpChg chg="add del">
          <ac:chgData name="Julie Charbonneau" userId="4071836a-2065-4b67-a8e0-a1bfcd1ea1ed" providerId="ADAL" clId="{82BA7029-0BFF-4693-8C7C-ECA622D684B9}" dt="2024-02-22T18:53:53.034" v="13"/>
          <ac:grpSpMkLst>
            <pc:docMk/>
            <pc:sldMk cId="3614833880" sldId="258"/>
            <ac:grpSpMk id="69" creationId="{AFD40B55-BABB-4B33-ADD3-0C2340430678}"/>
          </ac:grpSpMkLst>
        </pc:grpChg>
        <pc:grpChg chg="add del">
          <ac:chgData name="Julie Charbonneau" userId="4071836a-2065-4b67-a8e0-a1bfcd1ea1ed" providerId="ADAL" clId="{82BA7029-0BFF-4693-8C7C-ECA622D684B9}" dt="2024-02-22T18:53:53.034" v="13"/>
          <ac:grpSpMkLst>
            <pc:docMk/>
            <pc:sldMk cId="3614833880" sldId="258"/>
            <ac:grpSpMk id="70" creationId="{B5D0BDB0-2E17-4D86-BEE1-1A1817E04694}"/>
          </ac:grpSpMkLst>
        </pc:grpChg>
      </pc:sldChg>
      <pc:sldChg chg="addSp delSp delDesignElem">
        <pc:chgData name="Julie Charbonneau" userId="4071836a-2065-4b67-a8e0-a1bfcd1ea1ed" providerId="ADAL" clId="{82BA7029-0BFF-4693-8C7C-ECA622D684B9}" dt="2024-02-22T18:53:53.034" v="13"/>
        <pc:sldMkLst>
          <pc:docMk/>
          <pc:sldMk cId="2330768930" sldId="259"/>
        </pc:sldMkLst>
        <pc:spChg chg="add del">
          <ac:chgData name="Julie Charbonneau" userId="4071836a-2065-4b67-a8e0-a1bfcd1ea1ed" providerId="ADAL" clId="{82BA7029-0BFF-4693-8C7C-ECA622D684B9}" dt="2024-02-22T18:53:53.034" v="13"/>
          <ac:spMkLst>
            <pc:docMk/>
            <pc:sldMk cId="2330768930" sldId="259"/>
            <ac:spMk id="7" creationId="{AB8C311F-7253-4AED-9701-7FC0708C41C7}"/>
          </ac:spMkLst>
        </pc:spChg>
        <pc:spChg chg="add del">
          <ac:chgData name="Julie Charbonneau" userId="4071836a-2065-4b67-a8e0-a1bfcd1ea1ed" providerId="ADAL" clId="{82BA7029-0BFF-4693-8C7C-ECA622D684B9}" dt="2024-02-22T18:53:53.034" v="13"/>
          <ac:spMkLst>
            <pc:docMk/>
            <pc:sldMk cId="2330768930" sldId="259"/>
            <ac:spMk id="9" creationId="{E2384209-CB15-4CDF-9D31-C44FD9A3F20D}"/>
          </ac:spMkLst>
        </pc:spChg>
        <pc:spChg chg="add del">
          <ac:chgData name="Julie Charbonneau" userId="4071836a-2065-4b67-a8e0-a1bfcd1ea1ed" providerId="ADAL" clId="{82BA7029-0BFF-4693-8C7C-ECA622D684B9}" dt="2024-02-22T18:53:53.034" v="13"/>
          <ac:spMkLst>
            <pc:docMk/>
            <pc:sldMk cId="2330768930" sldId="259"/>
            <ac:spMk id="11" creationId="{2633B3B5-CC90-43F0-8714-D31D1F3F0209}"/>
          </ac:spMkLst>
        </pc:spChg>
        <pc:spChg chg="add del">
          <ac:chgData name="Julie Charbonneau" userId="4071836a-2065-4b67-a8e0-a1bfcd1ea1ed" providerId="ADAL" clId="{82BA7029-0BFF-4693-8C7C-ECA622D684B9}" dt="2024-02-22T18:53:53.034" v="13"/>
          <ac:spMkLst>
            <pc:docMk/>
            <pc:sldMk cId="2330768930" sldId="259"/>
            <ac:spMk id="13" creationId="{A8D57A06-A426-446D-B02C-A2DC6B62E45E}"/>
          </ac:spMkLst>
        </pc:spChg>
      </pc:sldChg>
      <pc:sldChg chg="addSp delSp delDesignElem">
        <pc:chgData name="Julie Charbonneau" userId="4071836a-2065-4b67-a8e0-a1bfcd1ea1ed" providerId="ADAL" clId="{82BA7029-0BFF-4693-8C7C-ECA622D684B9}" dt="2024-02-22T18:53:53.034" v="13"/>
        <pc:sldMkLst>
          <pc:docMk/>
          <pc:sldMk cId="1279512201" sldId="260"/>
        </pc:sldMkLst>
        <pc:spChg chg="add del">
          <ac:chgData name="Julie Charbonneau" userId="4071836a-2065-4b67-a8e0-a1bfcd1ea1ed" providerId="ADAL" clId="{82BA7029-0BFF-4693-8C7C-ECA622D684B9}" dt="2024-02-22T18:53:53.034" v="13"/>
          <ac:spMkLst>
            <pc:docMk/>
            <pc:sldMk cId="1279512201" sldId="260"/>
            <ac:spMk id="14" creationId="{C96C8BAF-68F3-4B78-B238-35DF5D86560D}"/>
          </ac:spMkLst>
        </pc:spChg>
        <pc:grpChg chg="add del">
          <ac:chgData name="Julie Charbonneau" userId="4071836a-2065-4b67-a8e0-a1bfcd1ea1ed" providerId="ADAL" clId="{82BA7029-0BFF-4693-8C7C-ECA622D684B9}" dt="2024-02-22T18:53:53.034" v="13"/>
          <ac:grpSpMkLst>
            <pc:docMk/>
            <pc:sldMk cId="1279512201" sldId="260"/>
            <ac:grpSpMk id="16" creationId="{4F4CD6D0-5A87-4BA2-A13A-0E40511C3CFA}"/>
          </ac:grpSpMkLst>
        </pc:grpChg>
        <pc:grpChg chg="add del">
          <ac:chgData name="Julie Charbonneau" userId="4071836a-2065-4b67-a8e0-a1bfcd1ea1ed" providerId="ADAL" clId="{82BA7029-0BFF-4693-8C7C-ECA622D684B9}" dt="2024-02-22T18:53:53.034" v="13"/>
          <ac:grpSpMkLst>
            <pc:docMk/>
            <pc:sldMk cId="1279512201" sldId="260"/>
            <ac:grpSpMk id="20" creationId="{E9537076-EF48-4F72-9164-FD8260D550AC}"/>
          </ac:grpSpMkLst>
        </pc:grpChg>
        <pc:grpChg chg="add del">
          <ac:chgData name="Julie Charbonneau" userId="4071836a-2065-4b67-a8e0-a1bfcd1ea1ed" providerId="ADAL" clId="{82BA7029-0BFF-4693-8C7C-ECA622D684B9}" dt="2024-02-22T18:53:53.034" v="13"/>
          <ac:grpSpMkLst>
            <pc:docMk/>
            <pc:sldMk cId="1279512201" sldId="260"/>
            <ac:grpSpMk id="24" creationId="{6EFC3492-86BD-4D75-B5B4-C2DBFE0BD106}"/>
          </ac:grpSpMkLst>
        </pc:grpChg>
      </pc:sldChg>
      <pc:sldChg chg="modSp mod">
        <pc:chgData name="Julie Charbonneau" userId="4071836a-2065-4b67-a8e0-a1bfcd1ea1ed" providerId="ADAL" clId="{82BA7029-0BFF-4693-8C7C-ECA622D684B9}" dt="2024-02-22T18:58:32.555" v="175" actId="20577"/>
        <pc:sldMkLst>
          <pc:docMk/>
          <pc:sldMk cId="3317248974" sldId="261"/>
        </pc:sldMkLst>
        <pc:spChg chg="mod">
          <ac:chgData name="Julie Charbonneau" userId="4071836a-2065-4b67-a8e0-a1bfcd1ea1ed" providerId="ADAL" clId="{82BA7029-0BFF-4693-8C7C-ECA622D684B9}" dt="2024-02-22T18:58:32.555" v="175" actId="20577"/>
          <ac:spMkLst>
            <pc:docMk/>
            <pc:sldMk cId="3317248974" sldId="261"/>
            <ac:spMk id="2" creationId="{2BB58DFB-A154-A391-665B-BE816BD3CBD9}"/>
          </ac:spMkLst>
        </pc:spChg>
      </pc:sldChg>
      <pc:sldChg chg="addSp modSp new mod">
        <pc:chgData name="Julie Charbonneau" userId="4071836a-2065-4b67-a8e0-a1bfcd1ea1ed" providerId="ADAL" clId="{82BA7029-0BFF-4693-8C7C-ECA622D684B9}" dt="2024-02-22T18:59:47.805" v="183" actId="403"/>
        <pc:sldMkLst>
          <pc:docMk/>
          <pc:sldMk cId="2144362096" sldId="262"/>
        </pc:sldMkLst>
        <pc:spChg chg="add mod">
          <ac:chgData name="Julie Charbonneau" userId="4071836a-2065-4b67-a8e0-a1bfcd1ea1ed" providerId="ADAL" clId="{82BA7029-0BFF-4693-8C7C-ECA622D684B9}" dt="2024-02-22T18:59:47.805" v="183" actId="403"/>
          <ac:spMkLst>
            <pc:docMk/>
            <pc:sldMk cId="2144362096" sldId="262"/>
            <ac:spMk id="2" creationId="{1E34FA44-D69A-4B7D-8F5A-041DDE0CC0F4}"/>
          </ac:spMkLst>
        </pc:spChg>
        <pc:picChg chg="add mod">
          <ac:chgData name="Julie Charbonneau" userId="4071836a-2065-4b67-a8e0-a1bfcd1ea1ed" providerId="ADAL" clId="{82BA7029-0BFF-4693-8C7C-ECA622D684B9}" dt="2024-02-22T18:59:40.972" v="182" actId="1076"/>
          <ac:picMkLst>
            <pc:docMk/>
            <pc:sldMk cId="2144362096" sldId="262"/>
            <ac:picMk id="1026" creationId="{47AE2D30-2774-4C92-BFB4-572E45D9B76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3CFF36-0F5C-6DE0-7374-4FDD87D93AD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F5F82518-7D45-2194-5ABC-6C26FE46A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67E9524C-233E-4A28-2D48-A3925549B1C7}"/>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5" name="Espace réservé du pied de page 4">
            <a:extLst>
              <a:ext uri="{FF2B5EF4-FFF2-40B4-BE49-F238E27FC236}">
                <a16:creationId xmlns:a16="http://schemas.microsoft.com/office/drawing/2014/main" id="{0CEF3910-5F6C-58BD-ECFA-1794BF37A6F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AFB4B2C1-223B-C167-5043-F964F3709A00}"/>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320737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E98E98-B627-880F-8817-08CD30B467C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A768F03F-0F19-BAB8-6AA5-9F8922F7856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54C7DF7-9E19-5AF7-591D-57261EF0467F}"/>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5" name="Espace réservé du pied de page 4">
            <a:extLst>
              <a:ext uri="{FF2B5EF4-FFF2-40B4-BE49-F238E27FC236}">
                <a16:creationId xmlns:a16="http://schemas.microsoft.com/office/drawing/2014/main" id="{FD4C9780-6D7B-7985-4DB8-7E3F4D887C7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1454AE8-33AC-A639-3278-56A57FDC6354}"/>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3950625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592295E-27B3-D434-455E-361BC515A24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E41A207-03E6-E491-62D1-59DA893A96F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00CD8C2-7DE8-DD6A-5503-53E1FD6A74E5}"/>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5" name="Espace réservé du pied de page 4">
            <a:extLst>
              <a:ext uri="{FF2B5EF4-FFF2-40B4-BE49-F238E27FC236}">
                <a16:creationId xmlns:a16="http://schemas.microsoft.com/office/drawing/2014/main" id="{B3BD5633-BEE6-0109-0B39-7A61198A723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67A31FC-72D9-165A-E60D-38EE18AFC12A}"/>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153868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6C8ECA-B75E-CDEB-B10D-FDE816F7097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5C11BADE-11A0-E8A9-86DE-0C6AC10AC06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3D86B9A8-B6E8-7DFF-C564-FB857F57F4D6}"/>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5" name="Espace réservé du pied de page 4">
            <a:extLst>
              <a:ext uri="{FF2B5EF4-FFF2-40B4-BE49-F238E27FC236}">
                <a16:creationId xmlns:a16="http://schemas.microsoft.com/office/drawing/2014/main" id="{5AB4DE4B-468A-A54D-0836-BB9A2305EA26}"/>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DE9CB7A-C690-2BB3-265B-491369D5EF67}"/>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177300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73E8C1-5FAB-9996-6AC0-F14BE2B76D8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424A9F70-4ACD-EBF4-107C-9DB0BA64B6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07E80CD-3176-D4B2-A02D-A9A02A50408C}"/>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5" name="Espace réservé du pied de page 4">
            <a:extLst>
              <a:ext uri="{FF2B5EF4-FFF2-40B4-BE49-F238E27FC236}">
                <a16:creationId xmlns:a16="http://schemas.microsoft.com/office/drawing/2014/main" id="{D72C6AD6-B80B-A792-3A8F-0AED3A983FB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0136131-A8E4-7254-24EE-1DB263F4D828}"/>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102894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8B89F-1FA4-A91F-CECE-3697577A9A9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91BADAD7-DD04-F5B5-D0E0-EC34DEA77CF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F7930D8B-39B1-F55D-9B87-E109BEC1F51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1113B7A9-0D1A-D923-7593-38E52FEE917B}"/>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6" name="Espace réservé du pied de page 5">
            <a:extLst>
              <a:ext uri="{FF2B5EF4-FFF2-40B4-BE49-F238E27FC236}">
                <a16:creationId xmlns:a16="http://schemas.microsoft.com/office/drawing/2014/main" id="{FEC142F9-DB82-3C6D-3F32-17C4A7619C05}"/>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715ED9D-8649-1786-5914-191F6EC76C7C}"/>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61661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B8801B-D7B0-D9ED-0B27-05CB86B0ECCD}"/>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95FD980-6338-D3E7-C8AB-9139A559B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C624849-B961-40C4-62BD-E9115BA4598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9B5FEAC6-C0FD-DDE2-AE85-657430E99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3BEE0A4-B11B-7379-949F-694E41F7CE3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0DCFAA49-369A-4819-400D-05C0E438F48C}"/>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8" name="Espace réservé du pied de page 7">
            <a:extLst>
              <a:ext uri="{FF2B5EF4-FFF2-40B4-BE49-F238E27FC236}">
                <a16:creationId xmlns:a16="http://schemas.microsoft.com/office/drawing/2014/main" id="{ABD4910C-200A-D4EE-5C5B-1330DE7CE2DF}"/>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E8AC345A-FFB4-B075-8733-71110047E158}"/>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253772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368F2-3A20-026A-0E7B-370325F75458}"/>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F7200DF7-EB43-86A9-9123-6F42B7999090}"/>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4" name="Espace réservé du pied de page 3">
            <a:extLst>
              <a:ext uri="{FF2B5EF4-FFF2-40B4-BE49-F238E27FC236}">
                <a16:creationId xmlns:a16="http://schemas.microsoft.com/office/drawing/2014/main" id="{C0BC4810-CC96-C648-5E01-788A5DC006A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FBB1C7F5-5D60-F1F3-4876-F046B848C17E}"/>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2428114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4B91C03-036C-2642-47FD-81D611A00AEE}"/>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3" name="Espace réservé du pied de page 2">
            <a:extLst>
              <a:ext uri="{FF2B5EF4-FFF2-40B4-BE49-F238E27FC236}">
                <a16:creationId xmlns:a16="http://schemas.microsoft.com/office/drawing/2014/main" id="{4ACFAA4B-8850-7787-66C8-65296E8F1F5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08F1062-2D8D-BF44-3755-3C39F5E69021}"/>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295639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968222-80F9-2397-6594-53A4E9C440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210FAEF4-74DC-20FA-6D79-E2671DB027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6F7C7F1-A732-3354-BAA3-BAFF2A0F5C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FDE0EA8-4265-DAB5-4461-14E74CC6552A}"/>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6" name="Espace réservé du pied de page 5">
            <a:extLst>
              <a:ext uri="{FF2B5EF4-FFF2-40B4-BE49-F238E27FC236}">
                <a16:creationId xmlns:a16="http://schemas.microsoft.com/office/drawing/2014/main" id="{658E0802-2E26-B19B-072C-618D034E595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8BD5451A-2542-4A28-8510-0524042CE2CB}"/>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1437717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6020CE-E7CF-057A-0851-EC8A384456F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D4B3105-F518-0901-1EDD-372F9973A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6B5A8EAA-E5E4-3B8D-3656-F42CE93574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5B9E4C9-4172-9646-D091-27ED30A1A710}"/>
              </a:ext>
            </a:extLst>
          </p:cNvPr>
          <p:cNvSpPr>
            <a:spLocks noGrp="1"/>
          </p:cNvSpPr>
          <p:nvPr>
            <p:ph type="dt" sz="half" idx="10"/>
          </p:nvPr>
        </p:nvSpPr>
        <p:spPr/>
        <p:txBody>
          <a:bodyPr/>
          <a:lstStyle/>
          <a:p>
            <a:fld id="{184034AD-5770-4AD9-B3F0-9F5E9A3EB911}" type="datetimeFigureOut">
              <a:rPr lang="fr-CA" smtClean="0"/>
              <a:t>2024-02-26</a:t>
            </a:fld>
            <a:endParaRPr lang="fr-CA"/>
          </a:p>
        </p:txBody>
      </p:sp>
      <p:sp>
        <p:nvSpPr>
          <p:cNvPr id="6" name="Espace réservé du pied de page 5">
            <a:extLst>
              <a:ext uri="{FF2B5EF4-FFF2-40B4-BE49-F238E27FC236}">
                <a16:creationId xmlns:a16="http://schemas.microsoft.com/office/drawing/2014/main" id="{5882B2A3-92D2-BD74-6D11-D146A09C42C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9627E4E-782F-5E6D-4E70-4A4AE3A33F60}"/>
              </a:ext>
            </a:extLst>
          </p:cNvPr>
          <p:cNvSpPr>
            <a:spLocks noGrp="1"/>
          </p:cNvSpPr>
          <p:nvPr>
            <p:ph type="sldNum" sz="quarter" idx="12"/>
          </p:nvPr>
        </p:nvSpPr>
        <p:spPr/>
        <p:txBody>
          <a:bodyPr/>
          <a:lstStyle/>
          <a:p>
            <a:fld id="{5DD981A5-D090-4444-8DFF-417D114E74CD}" type="slidenum">
              <a:rPr lang="fr-CA" smtClean="0"/>
              <a:t>‹n°›</a:t>
            </a:fld>
            <a:endParaRPr lang="fr-CA"/>
          </a:p>
        </p:txBody>
      </p:sp>
    </p:spTree>
    <p:extLst>
      <p:ext uri="{BB962C8B-B14F-4D97-AF65-F5344CB8AC3E}">
        <p14:creationId xmlns:p14="http://schemas.microsoft.com/office/powerpoint/2010/main" val="879803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42253DC-C7D5-7389-0DB6-93638F99AC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EFDD864F-C9AF-C7CE-5865-D48667DD8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37D5BB5-1903-E107-6EA9-B1FBD9FA87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034AD-5770-4AD9-B3F0-9F5E9A3EB911}" type="datetimeFigureOut">
              <a:rPr lang="fr-CA" smtClean="0"/>
              <a:t>2024-02-26</a:t>
            </a:fld>
            <a:endParaRPr lang="fr-CA"/>
          </a:p>
        </p:txBody>
      </p:sp>
      <p:sp>
        <p:nvSpPr>
          <p:cNvPr id="5" name="Espace réservé du pied de page 4">
            <a:extLst>
              <a:ext uri="{FF2B5EF4-FFF2-40B4-BE49-F238E27FC236}">
                <a16:creationId xmlns:a16="http://schemas.microsoft.com/office/drawing/2014/main" id="{8306B89C-F692-5C79-1F4C-5488A0424A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099512D-1813-62AE-99A1-E30BEDEC1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981A5-D090-4444-8DFF-417D114E74CD}" type="slidenum">
              <a:rPr lang="fr-CA" smtClean="0"/>
              <a:t>‹n°›</a:t>
            </a:fld>
            <a:endParaRPr lang="fr-CA"/>
          </a:p>
        </p:txBody>
      </p:sp>
    </p:spTree>
    <p:extLst>
      <p:ext uri="{BB962C8B-B14F-4D97-AF65-F5344CB8AC3E}">
        <p14:creationId xmlns:p14="http://schemas.microsoft.com/office/powerpoint/2010/main" val="1965725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ultratrailmonarque.com/fr/" TargetMode="External"/><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plein air, arbre, herbe, plante&#10;&#10;Description générée automatiquement">
            <a:extLst>
              <a:ext uri="{FF2B5EF4-FFF2-40B4-BE49-F238E27FC236}">
                <a16:creationId xmlns:a16="http://schemas.microsoft.com/office/drawing/2014/main" id="{193AE175-2FED-60E5-AEB2-B1C98DBE9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155" y="475515"/>
            <a:ext cx="7428089" cy="55710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ZoneTexte 5">
            <a:extLst>
              <a:ext uri="{FF2B5EF4-FFF2-40B4-BE49-F238E27FC236}">
                <a16:creationId xmlns:a16="http://schemas.microsoft.com/office/drawing/2014/main" id="{636A8797-12B9-3ABA-3CF8-6947C6ADBC31}"/>
              </a:ext>
            </a:extLst>
          </p:cNvPr>
          <p:cNvSpPr txBox="1"/>
          <p:nvPr/>
        </p:nvSpPr>
        <p:spPr>
          <a:xfrm>
            <a:off x="8621486" y="615820"/>
            <a:ext cx="3107094" cy="2585323"/>
          </a:xfrm>
          <a:prstGeom prst="rect">
            <a:avLst/>
          </a:prstGeom>
          <a:noFill/>
        </p:spPr>
        <p:txBody>
          <a:bodyPr wrap="square" rtlCol="0">
            <a:spAutoFit/>
          </a:bodyPr>
          <a:lstStyle/>
          <a:p>
            <a:pPr algn="just"/>
            <a:r>
              <a:rPr lang="fr-CA" dirty="0"/>
              <a:t>Voici la chrysalide que j’ai trouvé dans la nature le 10 septembre. Elle devait avoir déjà 1 semaine. </a:t>
            </a:r>
          </a:p>
          <a:p>
            <a:pPr algn="just"/>
            <a:endParaRPr lang="fr-CA" dirty="0"/>
          </a:p>
          <a:p>
            <a:pPr algn="just"/>
            <a:r>
              <a:rPr lang="fr-CA" dirty="0"/>
              <a:t>La chrysalide est arrivée en classe le mardi 12 septembre et nous avons fait nos observations.</a:t>
            </a:r>
          </a:p>
        </p:txBody>
      </p:sp>
    </p:spTree>
    <p:extLst>
      <p:ext uri="{BB962C8B-B14F-4D97-AF65-F5344CB8AC3E}">
        <p14:creationId xmlns:p14="http://schemas.microsoft.com/office/powerpoint/2010/main" val="1999602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B649E800-A5C8-49A0-A453-ED537DA31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9">
            <a:extLst>
              <a:ext uri="{FF2B5EF4-FFF2-40B4-BE49-F238E27FC236}">
                <a16:creationId xmlns:a16="http://schemas.microsoft.com/office/drawing/2014/main" id="{8BA67DD7-B75D-4A30-90A4-EEA9F64AF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8194" y="0"/>
            <a:ext cx="6164729" cy="6858000"/>
          </a:xfrm>
          <a:custGeom>
            <a:avLst/>
            <a:gdLst>
              <a:gd name="connsiteX0" fmla="*/ 0 w 6164729"/>
              <a:gd name="connsiteY0" fmla="*/ 6857542 h 6858000"/>
              <a:gd name="connsiteX1" fmla="*/ 199783 w 6164729"/>
              <a:gd name="connsiteY1" fmla="*/ 6857542 h 6858000"/>
              <a:gd name="connsiteX2" fmla="*/ 199783 w 6164729"/>
              <a:gd name="connsiteY2" fmla="*/ 6858000 h 6858000"/>
              <a:gd name="connsiteX3" fmla="*/ 0 w 6164729"/>
              <a:gd name="connsiteY3" fmla="*/ 6858000 h 6858000"/>
              <a:gd name="connsiteX4" fmla="*/ 4818273 w 6164729"/>
              <a:gd name="connsiteY4" fmla="*/ 0 h 6858000"/>
              <a:gd name="connsiteX5" fmla="*/ 5018056 w 6164729"/>
              <a:gd name="connsiteY5" fmla="*/ 0 h 6858000"/>
              <a:gd name="connsiteX6" fmla="*/ 5030703 w 6164729"/>
              <a:gd name="connsiteY6" fmla="*/ 31774 h 6858000"/>
              <a:gd name="connsiteX7" fmla="*/ 6085711 w 6164729"/>
              <a:gd name="connsiteY7" fmla="*/ 2682457 h 6858000"/>
              <a:gd name="connsiteX8" fmla="*/ 6085711 w 6164729"/>
              <a:gd name="connsiteY8" fmla="*/ 3752208 h 6858000"/>
              <a:gd name="connsiteX9" fmla="*/ 4928207 w 6164729"/>
              <a:gd name="connsiteY9" fmla="*/ 6660411 h 6858000"/>
              <a:gd name="connsiteX10" fmla="*/ 4849745 w 6164729"/>
              <a:gd name="connsiteY10" fmla="*/ 6857542 h 6858000"/>
              <a:gd name="connsiteX11" fmla="*/ 4649962 w 6164729"/>
              <a:gd name="connsiteY11" fmla="*/ 6857542 h 6858000"/>
              <a:gd name="connsiteX12" fmla="*/ 4728424 w 6164729"/>
              <a:gd name="connsiteY12" fmla="*/ 6660411 h 6858000"/>
              <a:gd name="connsiteX13" fmla="*/ 5885928 w 6164729"/>
              <a:gd name="connsiteY13" fmla="*/ 3752208 h 6858000"/>
              <a:gd name="connsiteX14" fmla="*/ 5885928 w 6164729"/>
              <a:gd name="connsiteY14" fmla="*/ 2682457 h 6858000"/>
              <a:gd name="connsiteX15" fmla="*/ 4830920 w 6164729"/>
              <a:gd name="connsiteY15" fmla="*/ 317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64729" h="6858000">
                <a:moveTo>
                  <a:pt x="0" y="6857542"/>
                </a:moveTo>
                <a:lnTo>
                  <a:pt x="199783" y="6857542"/>
                </a:lnTo>
                <a:lnTo>
                  <a:pt x="199783" y="6858000"/>
                </a:lnTo>
                <a:lnTo>
                  <a:pt x="0" y="6858000"/>
                </a:lnTo>
                <a:close/>
                <a:moveTo>
                  <a:pt x="4818273" y="0"/>
                </a:moveTo>
                <a:lnTo>
                  <a:pt x="5018056" y="0"/>
                </a:lnTo>
                <a:lnTo>
                  <a:pt x="5030703" y="31774"/>
                </a:lnTo>
                <a:cubicBezTo>
                  <a:pt x="6085711" y="2682457"/>
                  <a:pt x="6085711" y="2682457"/>
                  <a:pt x="6085711" y="2682457"/>
                </a:cubicBezTo>
                <a:cubicBezTo>
                  <a:pt x="6191069" y="2988100"/>
                  <a:pt x="6191069" y="3446565"/>
                  <a:pt x="6085711" y="3752208"/>
                </a:cubicBezTo>
                <a:cubicBezTo>
                  <a:pt x="5601723" y="4968215"/>
                  <a:pt x="5223609" y="5918220"/>
                  <a:pt x="4928207" y="6660411"/>
                </a:cubicBezTo>
                <a:lnTo>
                  <a:pt x="4849745" y="6857542"/>
                </a:lnTo>
                <a:lnTo>
                  <a:pt x="4649962" y="6857542"/>
                </a:lnTo>
                <a:lnTo>
                  <a:pt x="4728424" y="6660411"/>
                </a:lnTo>
                <a:cubicBezTo>
                  <a:pt x="5023826" y="5918220"/>
                  <a:pt x="5401940" y="4968215"/>
                  <a:pt x="5885928" y="3752208"/>
                </a:cubicBezTo>
                <a:cubicBezTo>
                  <a:pt x="5991286" y="3446565"/>
                  <a:pt x="5991286" y="2988100"/>
                  <a:pt x="5885928" y="2682457"/>
                </a:cubicBezTo>
                <a:cubicBezTo>
                  <a:pt x="5885928" y="2682457"/>
                  <a:pt x="5885928" y="2682457"/>
                  <a:pt x="4830920" y="31774"/>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 2" descr="Une image contenant Papillons de jour et de nuit, plein air, arbre, papillon&#10;&#10;Description générée automatiquement">
            <a:extLst>
              <a:ext uri="{FF2B5EF4-FFF2-40B4-BE49-F238E27FC236}">
                <a16:creationId xmlns:a16="http://schemas.microsoft.com/office/drawing/2014/main" id="{D589C9AE-E4F9-B9CD-AD87-0CDF6305D5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03887" y="1339850"/>
            <a:ext cx="5571066" cy="4178299"/>
          </a:xfrm>
          <a:prstGeom prst="rect">
            <a:avLst/>
          </a:prstGeom>
        </p:spPr>
      </p:pic>
      <p:grpSp>
        <p:nvGrpSpPr>
          <p:cNvPr id="17" name="Group 11">
            <a:extLst>
              <a:ext uri="{FF2B5EF4-FFF2-40B4-BE49-F238E27FC236}">
                <a16:creationId xmlns:a16="http://schemas.microsoft.com/office/drawing/2014/main" id="{E8C5FC48-0A3C-4D6D-A0D5-EEE93213DB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3" name="Freeform 5">
              <a:extLst>
                <a:ext uri="{FF2B5EF4-FFF2-40B4-BE49-F238E27FC236}">
                  <a16:creationId xmlns:a16="http://schemas.microsoft.com/office/drawing/2014/main" id="{DBBC336D-7E16-4EE1-90F2-8D9F2B618B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0199BE21-2D26-4357-8702-909F3621A3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ZoneTexte 3">
            <a:extLst>
              <a:ext uri="{FF2B5EF4-FFF2-40B4-BE49-F238E27FC236}">
                <a16:creationId xmlns:a16="http://schemas.microsoft.com/office/drawing/2014/main" id="{ADBC98FD-FDFF-79FF-9FA9-5E0CB14638A8}"/>
              </a:ext>
            </a:extLst>
          </p:cNvPr>
          <p:cNvSpPr txBox="1"/>
          <p:nvPr/>
        </p:nvSpPr>
        <p:spPr>
          <a:xfrm>
            <a:off x="6387322" y="2813380"/>
            <a:ext cx="2716914" cy="923330"/>
          </a:xfrm>
          <a:prstGeom prst="rect">
            <a:avLst/>
          </a:prstGeom>
          <a:noFill/>
        </p:spPr>
        <p:txBody>
          <a:bodyPr wrap="square" rtlCol="0">
            <a:spAutoFit/>
          </a:bodyPr>
          <a:lstStyle/>
          <a:p>
            <a:r>
              <a:rPr lang="fr-CA" dirty="0"/>
              <a:t>Voici la même chrysalide le jeudi 14 septembre à mon arrivée à l’école vers 7h45.</a:t>
            </a:r>
          </a:p>
        </p:txBody>
      </p:sp>
    </p:spTree>
    <p:extLst>
      <p:ext uri="{BB962C8B-B14F-4D97-AF65-F5344CB8AC3E}">
        <p14:creationId xmlns:p14="http://schemas.microsoft.com/office/powerpoint/2010/main" val="11312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5">
            <a:extLst>
              <a:ext uri="{FF2B5EF4-FFF2-40B4-BE49-F238E27FC236}">
                <a16:creationId xmlns:a16="http://schemas.microsoft.com/office/drawing/2014/main" id="{19B2EB12-332C-4DCC-9746-30DD4690F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57">
            <a:extLst>
              <a:ext uri="{FF2B5EF4-FFF2-40B4-BE49-F238E27FC236}">
                <a16:creationId xmlns:a16="http://schemas.microsoft.com/office/drawing/2014/main" id="{AFD40B55-BABB-4B33-ADD3-0C23404306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590550"/>
            <a:ext cx="5480792" cy="2739376"/>
            <a:chOff x="7807230" y="2012810"/>
            <a:chExt cx="3251252" cy="3459865"/>
          </a:xfrm>
        </p:grpSpPr>
        <p:sp>
          <p:nvSpPr>
            <p:cNvPr id="59" name="Rectangle 58">
              <a:extLst>
                <a:ext uri="{FF2B5EF4-FFF2-40B4-BE49-F238E27FC236}">
                  <a16:creationId xmlns:a16="http://schemas.microsoft.com/office/drawing/2014/main" id="{C324E181-0B87-4B75-A5EC-6A4B1BD1B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59">
              <a:extLst>
                <a:ext uri="{FF2B5EF4-FFF2-40B4-BE49-F238E27FC236}">
                  <a16:creationId xmlns:a16="http://schemas.microsoft.com/office/drawing/2014/main" id="{577211FB-84C1-4B06-AF95-F83D0394DC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Image 4" descr="Une image contenant monarque, Papillons de jour et de nuit, arbre, insecte&#10;&#10;Description générée automatiquement">
            <a:extLst>
              <a:ext uri="{FF2B5EF4-FFF2-40B4-BE49-F238E27FC236}">
                <a16:creationId xmlns:a16="http://schemas.microsoft.com/office/drawing/2014/main" id="{AF2BB0A7-86B3-3EA9-3B1D-3592D7D4BE40}"/>
              </a:ext>
            </a:extLst>
          </p:cNvPr>
          <p:cNvPicPr>
            <a:picLocks noChangeAspect="1"/>
          </p:cNvPicPr>
          <p:nvPr/>
        </p:nvPicPr>
        <p:blipFill rotWithShape="1">
          <a:blip r:embed="rId2">
            <a:extLst>
              <a:ext uri="{28A0092B-C50C-407E-A947-70E740481C1C}">
                <a14:useLocalDpi xmlns:a14="http://schemas.microsoft.com/office/drawing/2010/main" val="0"/>
              </a:ext>
            </a:extLst>
          </a:blip>
          <a:srcRect l="9593" r="22656" b="-1"/>
          <a:stretch/>
        </p:blipFill>
        <p:spPr>
          <a:xfrm rot="5400000">
            <a:off x="920496" y="616585"/>
            <a:ext cx="2414016" cy="2672327"/>
          </a:xfrm>
          <a:prstGeom prst="rect">
            <a:avLst/>
          </a:prstGeom>
        </p:spPr>
      </p:pic>
      <p:grpSp>
        <p:nvGrpSpPr>
          <p:cNvPr id="62" name="Group 61">
            <a:extLst>
              <a:ext uri="{FF2B5EF4-FFF2-40B4-BE49-F238E27FC236}">
                <a16:creationId xmlns:a16="http://schemas.microsoft.com/office/drawing/2014/main" id="{E616EDA1-F722-4C6A-AD2F-E487C7EBE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3544708"/>
            <a:ext cx="2651760" cy="2739376"/>
            <a:chOff x="7807230" y="2012810"/>
            <a:chExt cx="3251252" cy="3459865"/>
          </a:xfrm>
        </p:grpSpPr>
        <p:sp>
          <p:nvSpPr>
            <p:cNvPr id="63" name="Rectangle 62">
              <a:extLst>
                <a:ext uri="{FF2B5EF4-FFF2-40B4-BE49-F238E27FC236}">
                  <a16:creationId xmlns:a16="http://schemas.microsoft.com/office/drawing/2014/main" id="{2B994A57-EDEF-4F7C-9FF3-8A46664686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0D45935-877E-4620-9F00-69FFC601B3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 name="Image 8" descr="Une image contenant Papillons de jour et de nuit, invertébré, papillon, insecte&#10;&#10;Description générée automatiquement">
            <a:extLst>
              <a:ext uri="{FF2B5EF4-FFF2-40B4-BE49-F238E27FC236}">
                <a16:creationId xmlns:a16="http://schemas.microsoft.com/office/drawing/2014/main" id="{14D13932-D5AC-9EA9-EADB-CC58ED2EFEF9}"/>
              </a:ext>
            </a:extLst>
          </p:cNvPr>
          <p:cNvPicPr>
            <a:picLocks noChangeAspect="1"/>
          </p:cNvPicPr>
          <p:nvPr/>
        </p:nvPicPr>
        <p:blipFill rotWithShape="1">
          <a:blip r:embed="rId3">
            <a:extLst>
              <a:ext uri="{28A0092B-C50C-407E-A947-70E740481C1C}">
                <a14:useLocalDpi xmlns:a14="http://schemas.microsoft.com/office/drawing/2010/main" val="0"/>
              </a:ext>
            </a:extLst>
          </a:blip>
          <a:srcRect t="7208" r="2" b="2787"/>
          <a:stretch/>
        </p:blipFill>
        <p:spPr>
          <a:xfrm rot="5400000">
            <a:off x="662790" y="4105776"/>
            <a:ext cx="2395728" cy="1617239"/>
          </a:xfrm>
          <a:prstGeom prst="rect">
            <a:avLst/>
          </a:prstGeom>
        </p:spPr>
      </p:pic>
      <p:grpSp>
        <p:nvGrpSpPr>
          <p:cNvPr id="66" name="Group 65">
            <a:extLst>
              <a:ext uri="{FF2B5EF4-FFF2-40B4-BE49-F238E27FC236}">
                <a16:creationId xmlns:a16="http://schemas.microsoft.com/office/drawing/2014/main" id="{718BCC2B-0684-4382-A2D3-C9ADC77687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5270" y="3544708"/>
            <a:ext cx="2651760" cy="2739376"/>
            <a:chOff x="7807230" y="2012810"/>
            <a:chExt cx="3251252" cy="3459865"/>
          </a:xfrm>
        </p:grpSpPr>
        <p:sp>
          <p:nvSpPr>
            <p:cNvPr id="67" name="Rectangle 66">
              <a:extLst>
                <a:ext uri="{FF2B5EF4-FFF2-40B4-BE49-F238E27FC236}">
                  <a16:creationId xmlns:a16="http://schemas.microsoft.com/office/drawing/2014/main" id="{F67BE271-7CC8-493E-ACC7-330B8DAEC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416E226-9BF3-4654-A708-DDC3A062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Image 10" descr="Une image contenant Papillons de jour et de nuit, papillon, invertébré, monarque&#10;&#10;Description générée automatiquement">
            <a:extLst>
              <a:ext uri="{FF2B5EF4-FFF2-40B4-BE49-F238E27FC236}">
                <a16:creationId xmlns:a16="http://schemas.microsoft.com/office/drawing/2014/main" id="{D8CD88EA-3916-2EAF-3FB8-43264F9A7E2F}"/>
              </a:ext>
            </a:extLst>
          </p:cNvPr>
          <p:cNvPicPr>
            <a:picLocks noChangeAspect="1"/>
          </p:cNvPicPr>
          <p:nvPr/>
        </p:nvPicPr>
        <p:blipFill rotWithShape="1">
          <a:blip r:embed="rId4">
            <a:extLst>
              <a:ext uri="{28A0092B-C50C-407E-A947-70E740481C1C}">
                <a14:useLocalDpi xmlns:a14="http://schemas.microsoft.com/office/drawing/2010/main" val="0"/>
              </a:ext>
            </a:extLst>
          </a:blip>
          <a:srcRect r="26522" b="-1"/>
          <a:stretch/>
        </p:blipFill>
        <p:spPr>
          <a:xfrm rot="5400000">
            <a:off x="3573440" y="3753108"/>
            <a:ext cx="2275419" cy="2322576"/>
          </a:xfrm>
          <a:prstGeom prst="rect">
            <a:avLst/>
          </a:prstGeom>
        </p:spPr>
      </p:pic>
      <p:grpSp>
        <p:nvGrpSpPr>
          <p:cNvPr id="70" name="Group 69">
            <a:extLst>
              <a:ext uri="{FF2B5EF4-FFF2-40B4-BE49-F238E27FC236}">
                <a16:creationId xmlns:a16="http://schemas.microsoft.com/office/drawing/2014/main" id="{B5D0BDB0-2E17-4D86-BEE1-1A1817E046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6100" y="583417"/>
            <a:ext cx="5451125" cy="5700667"/>
            <a:chOff x="7807230" y="2012810"/>
            <a:chExt cx="3251252" cy="3459865"/>
          </a:xfrm>
        </p:grpSpPr>
        <p:sp>
          <p:nvSpPr>
            <p:cNvPr id="71" name="Rectangle 70">
              <a:extLst>
                <a:ext uri="{FF2B5EF4-FFF2-40B4-BE49-F238E27FC236}">
                  <a16:creationId xmlns:a16="http://schemas.microsoft.com/office/drawing/2014/main" id="{07A4205F-B9AE-4B05-9BDE-05C46ED3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7B833BEF-B243-4FC2-967F-3C9C2085A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Image 6" descr="Une image contenant Papillons de jour et de nuit, insecte, monarque, Pollinisateur&#10;&#10;Description générée automatiquement">
            <a:extLst>
              <a:ext uri="{FF2B5EF4-FFF2-40B4-BE49-F238E27FC236}">
                <a16:creationId xmlns:a16="http://schemas.microsoft.com/office/drawing/2014/main" id="{6D09D6CC-A781-AE75-EF08-E5A1871C485C}"/>
              </a:ext>
            </a:extLst>
          </p:cNvPr>
          <p:cNvPicPr>
            <a:picLocks noChangeAspect="1"/>
          </p:cNvPicPr>
          <p:nvPr/>
        </p:nvPicPr>
        <p:blipFill rotWithShape="1">
          <a:blip r:embed="rId5">
            <a:extLst>
              <a:ext uri="{28A0092B-C50C-407E-A947-70E740481C1C}">
                <a14:useLocalDpi xmlns:a14="http://schemas.microsoft.com/office/drawing/2010/main" val="0"/>
              </a:ext>
            </a:extLst>
          </a:blip>
          <a:srcRect t="9835" r="2" b="2"/>
          <a:stretch/>
        </p:blipFill>
        <p:spPr>
          <a:xfrm rot="5400000">
            <a:off x="6261614" y="1628165"/>
            <a:ext cx="5340096" cy="3611169"/>
          </a:xfrm>
          <a:prstGeom prst="rect">
            <a:avLst/>
          </a:prstGeom>
        </p:spPr>
      </p:pic>
      <p:sp>
        <p:nvSpPr>
          <p:cNvPr id="12" name="ZoneTexte 11">
            <a:extLst>
              <a:ext uri="{FF2B5EF4-FFF2-40B4-BE49-F238E27FC236}">
                <a16:creationId xmlns:a16="http://schemas.microsoft.com/office/drawing/2014/main" id="{363259DE-C51F-070A-3D2B-6EBAC8B052E0}"/>
              </a:ext>
            </a:extLst>
          </p:cNvPr>
          <p:cNvSpPr txBox="1"/>
          <p:nvPr/>
        </p:nvSpPr>
        <p:spPr>
          <a:xfrm>
            <a:off x="3673168" y="809355"/>
            <a:ext cx="2199270" cy="2308324"/>
          </a:xfrm>
          <a:prstGeom prst="rect">
            <a:avLst/>
          </a:prstGeom>
          <a:noFill/>
        </p:spPr>
        <p:txBody>
          <a:bodyPr wrap="square" rtlCol="0">
            <a:spAutoFit/>
          </a:bodyPr>
          <a:lstStyle/>
          <a:p>
            <a:pPr algn="ctr"/>
            <a:r>
              <a:rPr lang="fr-CA" dirty="0"/>
              <a:t>Le papillon est sorti de sa chrysalide à l’arrivée des élèves jeudi le 14 septembre. C’était un moment magique!</a:t>
            </a:r>
          </a:p>
          <a:p>
            <a:pPr algn="ctr"/>
            <a:r>
              <a:rPr lang="fr-CA" dirty="0"/>
              <a:t>Voici notre monarque!</a:t>
            </a:r>
          </a:p>
        </p:txBody>
      </p:sp>
    </p:spTree>
    <p:extLst>
      <p:ext uri="{BB962C8B-B14F-4D97-AF65-F5344CB8AC3E}">
        <p14:creationId xmlns:p14="http://schemas.microsoft.com/office/powerpoint/2010/main" val="3614833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cune description de photo disponible.">
            <a:extLst>
              <a:ext uri="{FF2B5EF4-FFF2-40B4-BE49-F238E27FC236}">
                <a16:creationId xmlns:a16="http://schemas.microsoft.com/office/drawing/2014/main" id="{47AE2D30-2774-4C92-BFB4-572E45D9B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872" y="203019"/>
            <a:ext cx="4838971" cy="645196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E34FA44-D69A-4B7D-8F5A-041DDE0CC0F4}"/>
              </a:ext>
            </a:extLst>
          </p:cNvPr>
          <p:cNvSpPr txBox="1"/>
          <p:nvPr/>
        </p:nvSpPr>
        <p:spPr>
          <a:xfrm>
            <a:off x="1096498" y="2690336"/>
            <a:ext cx="3673366" cy="1631216"/>
          </a:xfrm>
          <a:prstGeom prst="rect">
            <a:avLst/>
          </a:prstGeom>
          <a:noFill/>
        </p:spPr>
        <p:txBody>
          <a:bodyPr wrap="square" rtlCol="0">
            <a:spAutoFit/>
          </a:bodyPr>
          <a:lstStyle/>
          <a:p>
            <a:pPr algn="ctr"/>
            <a:r>
              <a:rPr lang="fr-CA" sz="2000" dirty="0"/>
              <a:t>Nous avons appris à que notre papillon monarque était un mâle à cause des deux petits points que nous retrouvons sur ses ailes antérieures. </a:t>
            </a:r>
          </a:p>
        </p:txBody>
      </p:sp>
    </p:spTree>
    <p:extLst>
      <p:ext uri="{BB962C8B-B14F-4D97-AF65-F5344CB8AC3E}">
        <p14:creationId xmlns:p14="http://schemas.microsoft.com/office/powerpoint/2010/main" val="2144362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7" name="Rectangle 16">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Image 2" descr="Une image contenant instar, chenille, plein air, invertébré&#10;&#10;Description générée automatiquement">
            <a:extLst>
              <a:ext uri="{FF2B5EF4-FFF2-40B4-BE49-F238E27FC236}">
                <a16:creationId xmlns:a16="http://schemas.microsoft.com/office/drawing/2014/main" id="{EA591F76-08DF-7F03-EB56-CFEB4FDE3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855" y="872793"/>
            <a:ext cx="2452969" cy="4809744"/>
          </a:xfrm>
          <a:prstGeom prst="rect">
            <a:avLst/>
          </a:prstGeom>
        </p:spPr>
      </p:pic>
      <p:grpSp>
        <p:nvGrpSpPr>
          <p:cNvPr id="20" name="Group 19">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1" name="Rectangle 20">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 name="Image 6" descr="Une image contenant invertébré, Macrophotographie, plein air, insecte&#10;&#10;Description générée automatiquement">
            <a:extLst>
              <a:ext uri="{FF2B5EF4-FFF2-40B4-BE49-F238E27FC236}">
                <a16:creationId xmlns:a16="http://schemas.microsoft.com/office/drawing/2014/main" id="{C4554D1B-BA76-8BE2-A996-78A4C64DFE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52409" y="1672893"/>
            <a:ext cx="4279392" cy="3209544"/>
          </a:xfrm>
          <a:prstGeom prst="rect">
            <a:avLst/>
          </a:prstGeom>
        </p:spPr>
      </p:pic>
      <p:grpSp>
        <p:nvGrpSpPr>
          <p:cNvPr id="24" name="Group 23">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5" name="Rectangle 24">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Image 8" descr="Une image contenant invertébré, plein air, Pathologie végétale, plante&#10;&#10;Description générée automatiquement">
            <a:extLst>
              <a:ext uri="{FF2B5EF4-FFF2-40B4-BE49-F238E27FC236}">
                <a16:creationId xmlns:a16="http://schemas.microsoft.com/office/drawing/2014/main" id="{A58EA997-3E97-B078-AD51-FED20CF99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40963" y="1672893"/>
            <a:ext cx="4279392" cy="3209544"/>
          </a:xfrm>
          <a:prstGeom prst="rect">
            <a:avLst/>
          </a:prstGeom>
        </p:spPr>
      </p:pic>
      <p:sp>
        <p:nvSpPr>
          <p:cNvPr id="11" name="ZoneTexte 10">
            <a:extLst>
              <a:ext uri="{FF2B5EF4-FFF2-40B4-BE49-F238E27FC236}">
                <a16:creationId xmlns:a16="http://schemas.microsoft.com/office/drawing/2014/main" id="{7BBF9526-D50C-A9C4-CBEF-B9D94A4266D1}"/>
              </a:ext>
            </a:extLst>
          </p:cNvPr>
          <p:cNvSpPr txBox="1"/>
          <p:nvPr/>
        </p:nvSpPr>
        <p:spPr>
          <a:xfrm>
            <a:off x="615820" y="6018245"/>
            <a:ext cx="3144417" cy="369332"/>
          </a:xfrm>
          <a:prstGeom prst="rect">
            <a:avLst/>
          </a:prstGeom>
          <a:noFill/>
        </p:spPr>
        <p:txBody>
          <a:bodyPr wrap="square" rtlCol="0">
            <a:spAutoFit/>
          </a:bodyPr>
          <a:lstStyle/>
          <a:p>
            <a:r>
              <a:rPr lang="fr-CA" dirty="0"/>
              <a:t>Voici nos deux chenilles céleri.</a:t>
            </a:r>
          </a:p>
        </p:txBody>
      </p:sp>
      <p:sp>
        <p:nvSpPr>
          <p:cNvPr id="12" name="ZoneTexte 11">
            <a:extLst>
              <a:ext uri="{FF2B5EF4-FFF2-40B4-BE49-F238E27FC236}">
                <a16:creationId xmlns:a16="http://schemas.microsoft.com/office/drawing/2014/main" id="{00B45126-2C4F-BCFB-D3BA-0C9FC0AA378E}"/>
              </a:ext>
            </a:extLst>
          </p:cNvPr>
          <p:cNvSpPr txBox="1"/>
          <p:nvPr/>
        </p:nvSpPr>
        <p:spPr>
          <a:xfrm>
            <a:off x="4319434" y="6018245"/>
            <a:ext cx="3553131" cy="646331"/>
          </a:xfrm>
          <a:prstGeom prst="rect">
            <a:avLst/>
          </a:prstGeom>
          <a:noFill/>
        </p:spPr>
        <p:txBody>
          <a:bodyPr wrap="square" rtlCol="0">
            <a:spAutoFit/>
          </a:bodyPr>
          <a:lstStyle/>
          <a:p>
            <a:r>
              <a:rPr lang="fr-CA" dirty="0"/>
              <a:t>Elles se sont accrochées à une branche. Regardez les petits fils.</a:t>
            </a:r>
          </a:p>
        </p:txBody>
      </p:sp>
      <p:sp>
        <p:nvSpPr>
          <p:cNvPr id="13" name="ZoneTexte 12">
            <a:extLst>
              <a:ext uri="{FF2B5EF4-FFF2-40B4-BE49-F238E27FC236}">
                <a16:creationId xmlns:a16="http://schemas.microsoft.com/office/drawing/2014/main" id="{FFDF513D-856A-BEA4-45CB-76F6453CD264}"/>
              </a:ext>
            </a:extLst>
          </p:cNvPr>
          <p:cNvSpPr txBox="1"/>
          <p:nvPr/>
        </p:nvSpPr>
        <p:spPr>
          <a:xfrm>
            <a:off x="8104093" y="6018245"/>
            <a:ext cx="3472087" cy="646331"/>
          </a:xfrm>
          <a:prstGeom prst="rect">
            <a:avLst/>
          </a:prstGeom>
          <a:noFill/>
        </p:spPr>
        <p:txBody>
          <a:bodyPr wrap="square" rtlCol="0">
            <a:spAutoFit/>
          </a:bodyPr>
          <a:lstStyle/>
          <a:p>
            <a:r>
              <a:rPr lang="fr-CA" dirty="0"/>
              <a:t>Voici leur chrysalide. Nous attendons les papillons. À suivre…</a:t>
            </a:r>
          </a:p>
        </p:txBody>
      </p:sp>
    </p:spTree>
    <p:extLst>
      <p:ext uri="{BB962C8B-B14F-4D97-AF65-F5344CB8AC3E}">
        <p14:creationId xmlns:p14="http://schemas.microsoft.com/office/powerpoint/2010/main" val="1279512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BB58DFB-A154-A391-665B-BE816BD3CBD9}"/>
              </a:ext>
            </a:extLst>
          </p:cNvPr>
          <p:cNvSpPr txBox="1"/>
          <p:nvPr/>
        </p:nvSpPr>
        <p:spPr>
          <a:xfrm>
            <a:off x="261257" y="228123"/>
            <a:ext cx="11290041" cy="6955750"/>
          </a:xfrm>
          <a:prstGeom prst="rect">
            <a:avLst/>
          </a:prstGeom>
          <a:noFill/>
        </p:spPr>
        <p:txBody>
          <a:bodyPr wrap="square" lIns="91440" tIns="45720" rIns="91440" bIns="45720" rtlCol="0" anchor="t">
            <a:spAutoFit/>
          </a:bodyPr>
          <a:lstStyle/>
          <a:p>
            <a:pPr algn="ctr"/>
            <a:r>
              <a:rPr lang="fr-CA" sz="3200" dirty="0"/>
              <a:t>Projet Ultra-Trail monarque</a:t>
            </a:r>
          </a:p>
          <a:p>
            <a:pPr algn="ctr"/>
            <a:endParaRPr lang="fr-CA" dirty="0"/>
          </a:p>
          <a:p>
            <a:r>
              <a:rPr lang="fr-CA" dirty="0"/>
              <a:t>Votre enfant entre dans un univers fascinant. Nous débutons une aventure multidisciplinaire qui traite du sujet du papillon monarque. Voici ce que nous vivrons dans les prochaines semaines…</a:t>
            </a:r>
          </a:p>
          <a:p>
            <a:endParaRPr lang="fr-CA" dirty="0"/>
          </a:p>
          <a:p>
            <a:pPr algn="just"/>
            <a:r>
              <a:rPr lang="fr-CA" b="1" dirty="0"/>
              <a:t>Volet physique</a:t>
            </a:r>
            <a:r>
              <a:rPr lang="fr-CA" dirty="0"/>
              <a:t>: nous suivons le marathonien Anthony </a:t>
            </a:r>
            <a:r>
              <a:rPr lang="fr-CA" dirty="0" err="1"/>
              <a:t>Battah</a:t>
            </a:r>
            <a:r>
              <a:rPr lang="fr-CA" dirty="0"/>
              <a:t> (que nous avons rencontré en visioconférence) et nous accumulons le plus de km possible avec d’autres écoles du Québec. L’objectif est d’atteindre 4500 km qui est la distance qui sera parcourue par Anthony entre l’Insectarium de Montréal et la volière de monarques située au Mexique. Anthony devrait atteindre son objectif à la fin du mois d’octobre. Nous aurons une autre rencontre avec lui lors de son arrivée à destination. Vous pouvez suivre le projet sur ce site: </a:t>
            </a:r>
            <a:r>
              <a:rPr lang="fr-CA" dirty="0">
                <a:hlinkClick r:id="rId2"/>
              </a:rPr>
              <a:t>https://ultratrailmonarque.com/fr/</a:t>
            </a:r>
            <a:endParaRPr lang="fr-CA" dirty="0"/>
          </a:p>
          <a:p>
            <a:pPr algn="just"/>
            <a:endParaRPr lang="fr-CA" dirty="0"/>
          </a:p>
          <a:p>
            <a:pPr algn="just"/>
            <a:r>
              <a:rPr lang="fr-CA" b="1" dirty="0"/>
              <a:t>Volet scientifique</a:t>
            </a:r>
            <a:r>
              <a:rPr lang="fr-CA" dirty="0"/>
              <a:t>: nous étudierons l’évolution du monarque, son cycle de vie, les moyens utilisés pour sa sauvegarde, les écosystèmes et la biodiversité. Nous aurons une rencontre avec des experts de l’insectarium de Montréal.</a:t>
            </a:r>
          </a:p>
          <a:p>
            <a:pPr algn="just"/>
            <a:endParaRPr lang="fr-CA" dirty="0"/>
          </a:p>
          <a:p>
            <a:pPr algn="just"/>
            <a:r>
              <a:rPr lang="fr-CA" b="1" dirty="0"/>
              <a:t>Volet géographique</a:t>
            </a:r>
            <a:r>
              <a:rPr lang="fr-CA" dirty="0"/>
              <a:t>: nous utiliserons des cartes pour situer le parcours du marathonien.</a:t>
            </a:r>
          </a:p>
          <a:p>
            <a:pPr algn="just"/>
            <a:endParaRPr lang="fr-CA" dirty="0"/>
          </a:p>
          <a:p>
            <a:pPr algn="just"/>
            <a:r>
              <a:rPr lang="fr-CA" b="1" dirty="0"/>
              <a:t>Volet citoyenneté </a:t>
            </a:r>
            <a:r>
              <a:rPr lang="fr-CA" dirty="0"/>
              <a:t>: nous développerons notre responsabilité face à la sauvegarde de l’espèce et des gestes responsables que nous pouvons poser pour prendre soin de notre planète.</a:t>
            </a:r>
          </a:p>
          <a:p>
            <a:pPr algn="just"/>
            <a:endParaRPr lang="fr-CA" dirty="0"/>
          </a:p>
          <a:p>
            <a:pPr algn="just"/>
            <a:r>
              <a:rPr lang="fr-CA" b="1" dirty="0"/>
              <a:t>Volet français</a:t>
            </a:r>
            <a:r>
              <a:rPr lang="fr-CA" dirty="0"/>
              <a:t>: nous ferons des lectures sur le sujet et nous écrirons des textes en lien avec la thématique.</a:t>
            </a:r>
          </a:p>
          <a:p>
            <a:pPr algn="just"/>
            <a:endParaRPr lang="fr-CA" dirty="0"/>
          </a:p>
          <a:p>
            <a:pPr algn="just"/>
            <a:r>
              <a:rPr lang="fr-CA" b="1" dirty="0"/>
              <a:t>Volet artistique</a:t>
            </a:r>
            <a:r>
              <a:rPr lang="fr-CA" dirty="0"/>
              <a:t>: nous illustrerons le cycle de vie du papillon et nous travaillerons la symétrie du corps du papillon. </a:t>
            </a:r>
          </a:p>
          <a:p>
            <a:pPr algn="just"/>
            <a:endParaRPr lang="fr-CA" dirty="0">
              <a:cs typeface="Calibri" panose="020F0502020204030204"/>
            </a:endParaRPr>
          </a:p>
          <a:p>
            <a:pPr algn="just"/>
            <a:endParaRPr lang="fr-CA" dirty="0">
              <a:cs typeface="Calibri" panose="020F0502020204030204"/>
            </a:endParaRPr>
          </a:p>
        </p:txBody>
      </p:sp>
      <p:pic>
        <p:nvPicPr>
          <p:cNvPr id="1026" name="Picture 2" descr="Un ultramarathon de 4500km pour la préservation des monarques | Salut  Bonjour">
            <a:extLst>
              <a:ext uri="{FF2B5EF4-FFF2-40B4-BE49-F238E27FC236}">
                <a16:creationId xmlns:a16="http://schemas.microsoft.com/office/drawing/2014/main" id="{2174E338-D4D1-A045-CA07-89A68FA007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1262" y="94709"/>
            <a:ext cx="1637896" cy="918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ltra-Trail Monarque">
            <a:extLst>
              <a:ext uri="{FF2B5EF4-FFF2-40B4-BE49-F238E27FC236}">
                <a16:creationId xmlns:a16="http://schemas.microsoft.com/office/drawing/2014/main" id="{4248A412-B8C8-1300-02B9-A6E7628C5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459" y="5321675"/>
            <a:ext cx="1764284" cy="78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24897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312</TotalTime>
  <Words>392</Words>
  <Application>Microsoft Macintosh PowerPoint</Application>
  <PresentationFormat>Grand écran</PresentationFormat>
  <Paragraphs>25</Paragraphs>
  <Slides>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vt:i4>
      </vt:variant>
    </vt:vector>
  </HeadingPairs>
  <TitlesOfParts>
    <vt:vector size="10"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Charbonneau</dc:creator>
  <cp:lastModifiedBy>Support Logixia</cp:lastModifiedBy>
  <cp:revision>8</cp:revision>
  <dcterms:created xsi:type="dcterms:W3CDTF">2023-09-17T19:00:00Z</dcterms:created>
  <dcterms:modified xsi:type="dcterms:W3CDTF">2024-02-26T16:51:32Z</dcterms:modified>
</cp:coreProperties>
</file>